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457459-62ED-441D-83B0-44CE9F71BFFB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295515-A8E8-4A0A-B096-243FD1E81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1" y="1699070"/>
            <a:ext cx="75608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Математическая игра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2000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к занятию по ФЭМП</a:t>
            </a:r>
          </a:p>
          <a:p>
            <a:pPr algn="ctr"/>
            <a:r>
              <a:rPr lang="ru-RU" sz="2000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     </a:t>
            </a:r>
            <a:r>
              <a:rPr lang="ru-RU" sz="2000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для </a:t>
            </a:r>
            <a:r>
              <a:rPr lang="ru-RU" sz="2000" kern="0" dirty="0" smtClean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>детей старшей группы</a:t>
            </a:r>
            <a:r>
              <a:rPr lang="ru-RU" sz="2400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rgbClr val="0070C0"/>
                </a:solidFill>
                <a:latin typeface="Arial"/>
                <a:ea typeface="+mj-ea"/>
                <a:cs typeface="+mj-cs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82b6b07569fc78e6e5068ed44220dc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02" y="3287386"/>
            <a:ext cx="3013511" cy="320342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sic-shapes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7" y="2505962"/>
            <a:ext cx="2409523" cy="1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no-2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199"/>
            <a:ext cx="1112283" cy="127190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700-n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60" y="3634935"/>
            <a:ext cx="1101502" cy="11015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art1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4" y="2000088"/>
            <a:ext cx="1011749" cy="101174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1660685527_15-flomaster-club-p-tsifri-dlya-detei-kartinki-krasivo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7" y="4576658"/>
            <a:ext cx="816744" cy="98552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e65df4c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92995"/>
            <a:ext cx="1008112" cy="100811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1600" kern="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бюджетное  дошкольное  образовательное  учреждение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Тацинский детский сад «Солнышко»</a:t>
            </a:r>
            <a:b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5460" y="1052738"/>
            <a:ext cx="7357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«В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гостях  у  Маши и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Медведя»</a:t>
            </a:r>
            <a:endParaRPr lang="ru-RU" sz="36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качать картинку маша и медве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качать картинку маша и медве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420888"/>
            <a:ext cx="42132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6660232" y="745634"/>
            <a:ext cx="1708776" cy="15312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715962" y="4467435"/>
            <a:ext cx="2520280" cy="1357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264" y="838029"/>
            <a:ext cx="1346448" cy="13464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332656"/>
            <a:ext cx="1440160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4187482"/>
            <a:ext cx="1346448" cy="20665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качать картинку медведя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25344" y="548680"/>
            <a:ext cx="1728192" cy="115212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7164288" y="3284984"/>
            <a:ext cx="1634480" cy="1260720"/>
          </a:xfrm>
          <a:prstGeom prst="cloud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48351" y="5313903"/>
            <a:ext cx="1706488" cy="118871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627784" y="5085184"/>
            <a:ext cx="1731640" cy="1205733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79512" y="3465584"/>
            <a:ext cx="1800200" cy="122413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23528" y="764704"/>
            <a:ext cx="1841184" cy="1296144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3493604" y="188640"/>
            <a:ext cx="1677888" cy="1224136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231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артинка за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ртинка зай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happy-school.ru/_pu/93/761779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70486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6416" y="342756"/>
            <a:ext cx="609600" cy="609600"/>
          </a:xfrm>
          <a:prstGeom prst="rect">
            <a:avLst/>
          </a:prstGeom>
        </p:spPr>
      </p:pic>
      <p:pic>
        <p:nvPicPr>
          <p:cNvPr id="1032" name="Picture 8" descr="http://akademia-nauk.ru/data/images/dni%20rogdenia/mash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856" y="160337"/>
            <a:ext cx="5321896" cy="52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566977"/>
            <a:ext cx="1872208" cy="361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99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6232" y="634342"/>
            <a:ext cx="146065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latin typeface="Times New Roman"/>
                <a:ea typeface="Calibri"/>
              </a:rPr>
              <a:t>3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3739" y="599381"/>
            <a:ext cx="146065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latin typeface="Times New Roman"/>
                <a:ea typeface="Calibri"/>
              </a:rPr>
              <a:t>2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56991"/>
            <a:ext cx="1460656" cy="3391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900" b="1" dirty="0">
                <a:latin typeface="Times New Roman"/>
                <a:ea typeface="Calibri"/>
                <a:cs typeface="Times New Roman"/>
              </a:rPr>
              <a:t>4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685" y="3284984"/>
            <a:ext cx="1460656" cy="3391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900" b="1" dirty="0">
                <a:latin typeface="Times New Roman"/>
                <a:ea typeface="Calibri"/>
                <a:cs typeface="Times New Roman"/>
              </a:rPr>
              <a:t>2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 descr="http://img-fotki.yandex.ru/get/5506/ew-dan.4c/0_5bc7b_ebeda023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75742"/>
            <a:ext cx="3562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4350" y="4547641"/>
            <a:ext cx="2160240" cy="21084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939572" y="116792"/>
            <a:ext cx="3744416" cy="25333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776311" y="2787553"/>
            <a:ext cx="2160240" cy="172819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7053" y="2659695"/>
            <a:ext cx="1815008" cy="20029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67659" y="2650162"/>
            <a:ext cx="1889867" cy="20029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39853" y="4653136"/>
            <a:ext cx="1808264" cy="20029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69084" y="4653136"/>
            <a:ext cx="1896178" cy="20029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картинки маши и медвед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792"/>
            <a:ext cx="2088232" cy="33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ети_с_мяч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5" y="332656"/>
            <a:ext cx="7334250" cy="61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2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29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admin</cp:lastModifiedBy>
  <cp:revision>22</cp:revision>
  <dcterms:created xsi:type="dcterms:W3CDTF">2015-11-08T13:39:42Z</dcterms:created>
  <dcterms:modified xsi:type="dcterms:W3CDTF">2023-04-18T11:32:37Z</dcterms:modified>
</cp:coreProperties>
</file>